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B2D4F-C7FD-45DA-A5B6-E3BC9211F54D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97B3-199C-41FE-A8A8-EC4C59BDD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286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97B3-199C-41FE-A8A8-EC4C59BDD3F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01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A6C5-C904-4A2B-86D1-73982BC68346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5E8B-7BE1-4B43-94F6-067DC82E2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353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A6C5-C904-4A2B-86D1-73982BC68346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5E8B-7BE1-4B43-94F6-067DC82E2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012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A6C5-C904-4A2B-86D1-73982BC68346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5E8B-7BE1-4B43-94F6-067DC82E2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365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A6C5-C904-4A2B-86D1-73982BC68346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5E8B-7BE1-4B43-94F6-067DC82E2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947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A6C5-C904-4A2B-86D1-73982BC68346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5E8B-7BE1-4B43-94F6-067DC82E2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460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A6C5-C904-4A2B-86D1-73982BC68346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5E8B-7BE1-4B43-94F6-067DC82E2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640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A6C5-C904-4A2B-86D1-73982BC68346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5E8B-7BE1-4B43-94F6-067DC82E2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827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A6C5-C904-4A2B-86D1-73982BC68346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5E8B-7BE1-4B43-94F6-067DC82E2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382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A6C5-C904-4A2B-86D1-73982BC68346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5E8B-7BE1-4B43-94F6-067DC82E2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06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A6C5-C904-4A2B-86D1-73982BC68346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5E8B-7BE1-4B43-94F6-067DC82E2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968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A6C5-C904-4A2B-86D1-73982BC68346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5E8B-7BE1-4B43-94F6-067DC82E2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532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CA6C5-C904-4A2B-86D1-73982BC68346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45E8B-7BE1-4B43-94F6-067DC82E2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218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574" y="523610"/>
            <a:ext cx="2534110" cy="10598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873" y="2434082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– родитель: формат взаимодействия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14349" y="2829235"/>
            <a:ext cx="6928882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57" y="523610"/>
            <a:ext cx="2700689" cy="1059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026" y="5731727"/>
            <a:ext cx="7928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Анастасия Андреевна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отдела взаимодействия с образовательными организациями ГБУ ГППЦ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750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6" y="281929"/>
            <a:ext cx="1938975" cy="7615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650" y="1193933"/>
            <a:ext cx="10212265" cy="8475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взаимодействия школы с семьей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(Исследование  НИУ ВШЭ 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2016 г.)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78552" y="3992137"/>
            <a:ext cx="2538051" cy="2549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552" y="264350"/>
            <a:ext cx="1873404" cy="783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4669" y="1990572"/>
            <a:ext cx="1769328" cy="128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62458" y="1221442"/>
            <a:ext cx="602732" cy="5998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68468" y="1197791"/>
            <a:ext cx="739320" cy="739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5598" y="2200820"/>
            <a:ext cx="818557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Коммуникационные потребности родителей очень разнообразны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 каналы коммуникации, которые использует школа – формальные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индивидуальный подход в работе школы с семьей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96277" y="1863454"/>
            <a:ext cx="1082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0350" y="3124150"/>
            <a:ext cx="2126948" cy="13692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25229" y="479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184" y="4157096"/>
            <a:ext cx="1696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педагоги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598" y="3380853"/>
            <a:ext cx="818557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общения родителей со школой и учителями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происходит личного контакта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установки родителей по отношению к школе и учителям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242" y="4907494"/>
            <a:ext cx="781406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решаются, если о них говорить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и действенность личного контакта с классным руководителем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Классное руководство - активным, неравнодушным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с развитыми коммуникативными компетенциями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4290" y="550117"/>
            <a:ext cx="612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- родители: формат взаимодействия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4091" y="4907494"/>
            <a:ext cx="1204904" cy="16065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369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05" y="448606"/>
            <a:ext cx="2043275" cy="802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082" y="1886732"/>
            <a:ext cx="10011936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главный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для родителей,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общего информационного пространства для диалога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совместной воспитательной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Калина И.И.,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 Москва №5 от 31.01.2017)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26628" y="2834965"/>
            <a:ext cx="3689975" cy="3706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221" y="448606"/>
            <a:ext cx="2139174" cy="8947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352" y="680934"/>
            <a:ext cx="6151397" cy="493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2082" y="3535831"/>
            <a:ext cx="1265250" cy="1859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0871" y="3499092"/>
            <a:ext cx="25527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3114" y="3452654"/>
            <a:ext cx="2435612" cy="1826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4992" y="3514839"/>
            <a:ext cx="2044178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9690" y="5629075"/>
            <a:ext cx="1104657" cy="10973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68126" y="5650067"/>
            <a:ext cx="1315945" cy="10763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97850" y="5682919"/>
            <a:ext cx="1402964" cy="935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302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05" y="448606"/>
            <a:ext cx="2043275" cy="802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481" y="2406144"/>
            <a:ext cx="105156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классного руководителя есть все необходимые ресурсы для создания информационного пространства  диалога с родителями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67530" y="3177420"/>
            <a:ext cx="3349073" cy="3364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221" y="448606"/>
            <a:ext cx="2139174" cy="8947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352" y="680934"/>
            <a:ext cx="6151397" cy="4938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18309" y="1427605"/>
            <a:ext cx="2092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Дискуссия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231" y="4142170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672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11" y="3557757"/>
            <a:ext cx="1914792" cy="2553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05" y="448606"/>
            <a:ext cx="2043275" cy="802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532" y="2021051"/>
            <a:ext cx="105156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классного руководителя есть все необходимые ресурсы для создания информационного пространства  диалога с родителями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26628" y="2834965"/>
            <a:ext cx="3689975" cy="3706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7221" y="448606"/>
            <a:ext cx="2139174" cy="8947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352" y="680934"/>
            <a:ext cx="6151397" cy="493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2240" y="3416840"/>
            <a:ext cx="2123431" cy="2834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3330" y="3438815"/>
            <a:ext cx="2106971" cy="281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26371" y="5981764"/>
            <a:ext cx="222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Согласен полностью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5462" y="5981113"/>
            <a:ext cx="141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Сомневаюсь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6793" y="5981113"/>
            <a:ext cx="220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 согласиться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1806384" y="5523913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006862" y="5551950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064521" y="5523913"/>
            <a:ext cx="457200" cy="4572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118309" y="1427605"/>
            <a:ext cx="1857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674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05" y="448606"/>
            <a:ext cx="2043275" cy="80255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26628" y="2834965"/>
            <a:ext cx="3689975" cy="3706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221" y="448606"/>
            <a:ext cx="2139174" cy="8947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352" y="680934"/>
            <a:ext cx="6151397" cy="4938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244" y="4713550"/>
            <a:ext cx="640290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Регламенты взаимодействия классного руководителя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2745" y="5232617"/>
            <a:ext cx="366549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2745" y="5632727"/>
            <a:ext cx="366549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учителями-предметниками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1593" y="6032837"/>
            <a:ext cx="366549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администрацией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990" y="5110999"/>
            <a:ext cx="1929900" cy="1443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9" y="1363155"/>
            <a:ext cx="8673767" cy="33682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CBC9E6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/>
          <a:srcRect l="15653" t="18829" r="16374" b="46606"/>
          <a:stretch/>
        </p:blipFill>
        <p:spPr>
          <a:xfrm>
            <a:off x="1160588" y="2336214"/>
            <a:ext cx="8673767" cy="237371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224466" y="1300893"/>
            <a:ext cx="4615950" cy="385542"/>
          </a:xfrm>
          <a:prstGeom prst="rect">
            <a:avLst/>
          </a:prstGeom>
          <a:solidFill>
            <a:srgbClr val="BA1C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АССОЦИАЦИЯ КЛАССНЫХ РУКОВОДИТЕЛЕЙ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9034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05" y="448606"/>
            <a:ext cx="2043275" cy="80255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26628" y="2834965"/>
            <a:ext cx="3689975" cy="3706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7221" y="448606"/>
            <a:ext cx="2139174" cy="8947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352" y="680934"/>
            <a:ext cx="6151397" cy="4938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05287" y="2139796"/>
            <a:ext cx="1759731" cy="1759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349978" y="1996548"/>
            <a:ext cx="2894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https://akr.gppc.ru/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38548" y="5477691"/>
            <a:ext cx="5019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 В ДИСКУССИИ!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2" y="1736014"/>
            <a:ext cx="7105134" cy="28951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CBC9E6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/>
          <a:srcRect l="15653" t="18829" r="16374" b="46606"/>
          <a:stretch/>
        </p:blipFill>
        <p:spPr>
          <a:xfrm>
            <a:off x="308922" y="2928551"/>
            <a:ext cx="7105134" cy="204031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73892" y="1432555"/>
            <a:ext cx="7006281" cy="569240"/>
          </a:xfrm>
          <a:prstGeom prst="rect">
            <a:avLst/>
          </a:prstGeom>
          <a:solidFill>
            <a:srgbClr val="BA1C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АССОЦИАЦИЯ КЛАССНЫХ РУКОВОДИТЕЛЕЙ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240968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187</Words>
  <Application>Microsoft Office PowerPoint</Application>
  <PresentationFormat>Произвольный</PresentationFormat>
  <Paragraphs>35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Классный руководитель – родитель: формат взаимодействия</vt:lpstr>
      <vt:lpstr>Особенности взаимодействия школы с семьей (Исследование  НИУ ВШЭ и ДОгМ, 2016 г.) </vt:lpstr>
      <vt:lpstr>Классный руководитель - главный пример для родителей, создатель общего информационного пространства для диалога, для совместной воспитательной работы                                                                                             (Калина И.И., УГ Москва №5 от 31.01.2017)</vt:lpstr>
      <vt:lpstr>У классного руководителя есть все необходимые ресурсы для создания информационного пространства  диалога с родителями</vt:lpstr>
      <vt:lpstr>У классного руководителя есть все необходимые ресурсы для создания информационного пространства  диалога с родителями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руководитель – родитель: формат взаимодействия</dc:title>
  <dc:creator>User</dc:creator>
  <cp:lastModifiedBy>FokinaII</cp:lastModifiedBy>
  <cp:revision>30</cp:revision>
  <dcterms:created xsi:type="dcterms:W3CDTF">2017-08-16T13:03:52Z</dcterms:created>
  <dcterms:modified xsi:type="dcterms:W3CDTF">2017-09-06T12:52:39Z</dcterms:modified>
</cp:coreProperties>
</file>