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33150" y="744600"/>
            <a:ext cx="4531999" cy="37230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33150" y="744600"/>
            <a:ext cx="4531999" cy="37230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33150" y="744600"/>
            <a:ext cx="4531999" cy="37230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33150" y="744600"/>
            <a:ext cx="4531999" cy="37230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33150" y="744600"/>
            <a:ext cx="4531999" cy="37230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Вертикальный заголовок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Заголовок раздела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Два объекта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Сравнение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Только заголовок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Пустой слайд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hyperlink" Target="http://moscowglobalforum.ru/speakers/159729/" TargetMode="External"/><Relationship Id="rId7" Type="http://schemas.openxmlformats.org/officeDocument/2006/relationships/hyperlink" Target="http://moscowglobalforum.ru/speakers/159727/" TargetMode="External"/><Relationship Id="rId8" Type="http://schemas.openxmlformats.org/officeDocument/2006/relationships/hyperlink" Target="http://moscowglobalforum.ru/speakers/159695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25" y="442306"/>
            <a:ext cx="2100723" cy="82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0375" y="452249"/>
            <a:ext cx="1941822" cy="81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9300" y="1778400"/>
            <a:ext cx="9144000" cy="57446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285719" y="1857364"/>
            <a:ext cx="7143799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44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Дискуссия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44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«Классный руководитель – проводник в будущее»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150" y="4168775"/>
            <a:ext cx="2676525" cy="26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7685" y="448364"/>
            <a:ext cx="1183077" cy="4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125" y="442306"/>
            <a:ext cx="1279892" cy="49995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214546" y="428604"/>
            <a:ext cx="49292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Спикеры: </a:t>
            </a:r>
          </a:p>
        </p:txBody>
      </p:sp>
      <p:sp>
        <p:nvSpPr>
          <p:cNvPr id="96" name="Shape 96"/>
          <p:cNvSpPr/>
          <p:nvPr/>
        </p:nvSpPr>
        <p:spPr>
          <a:xfrm>
            <a:off x="500033" y="1071545"/>
            <a:ext cx="8643965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Инесса Фокина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ГБУ ГППЦ ДОгМ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Юрий Андронов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директора, классный руководитель  Школы № 825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Герман Хаткевич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учитель, классный руководитель  Школы № 1367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Анастасия Кузнецова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методист ГБУ ГППЦ ДОгМ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Виктория Гуркина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Школы № 2114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Светлана Артемова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Школы № 2123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Юрий Шелухин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председатель Ассоциации классных руководителей, директор Школы №825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00033" y="1857364"/>
            <a:ext cx="71437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</a:br>
          </a:p>
        </p:txBody>
      </p:sp>
      <p:sp>
        <p:nvSpPr>
          <p:cNvPr id="98" name="Shape 98"/>
          <p:cNvSpPr/>
          <p:nvPr/>
        </p:nvSpPr>
        <p:spPr>
          <a:xfrm>
            <a:off x="3357553" y="292893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</a:br>
          </a:p>
        </p:txBody>
      </p:sp>
      <p:pic>
        <p:nvPicPr>
          <p:cNvPr descr="https://openclipart.org/image/2400px/svg_to_png/49033/man-with-microphone.png" id="99" name="Shape 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00628" y="285728"/>
            <a:ext cx="928694" cy="8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7685" y="448364"/>
            <a:ext cx="1183077" cy="4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25" y="442306"/>
            <a:ext cx="1279892" cy="49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273675"/>
            <a:ext cx="6499224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0581" y="5456237"/>
            <a:ext cx="2590800" cy="140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00033" y="357165"/>
            <a:ext cx="8358246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Современный классный руководитель: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ru-RU" sz="24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он?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7158" y="1428736"/>
            <a:ext cx="1091212" cy="10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785917" y="1643050"/>
            <a:ext cx="614366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ru-RU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Как измерить качество работы классного руководителя в системе московского образования?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7158" y="4214817"/>
            <a:ext cx="1459237" cy="145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928793" y="4429132"/>
            <a:ext cx="642942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ru-RU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Какие технологии, формы и методы использовать в воспитательной работе?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4282" y="2643182"/>
            <a:ext cx="1445439" cy="144543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785917" y="2857496"/>
            <a:ext cx="650085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ru-RU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Какими профессиональными компетенциями должен владеть , чтобы ему доверяли дети и родители?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61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